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04" r:id="rId1"/>
  </p:sldMasterIdLst>
  <p:notesMasterIdLst>
    <p:notesMasterId r:id="rId51"/>
  </p:notesMasterIdLst>
  <p:sldIdLst>
    <p:sldId id="307" r:id="rId2"/>
    <p:sldId id="311" r:id="rId3"/>
    <p:sldId id="312" r:id="rId4"/>
    <p:sldId id="313" r:id="rId5"/>
    <p:sldId id="310" r:id="rId6"/>
    <p:sldId id="306" r:id="rId7"/>
    <p:sldId id="304" r:id="rId8"/>
    <p:sldId id="305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6" r:id="rId23"/>
    <p:sldId id="277" r:id="rId24"/>
    <p:sldId id="290" r:id="rId25"/>
    <p:sldId id="273" r:id="rId26"/>
    <p:sldId id="278" r:id="rId27"/>
    <p:sldId id="287" r:id="rId28"/>
    <p:sldId id="279" r:id="rId29"/>
    <p:sldId id="274" r:id="rId30"/>
    <p:sldId id="280" r:id="rId31"/>
    <p:sldId id="281" r:id="rId32"/>
    <p:sldId id="289" r:id="rId33"/>
    <p:sldId id="282" r:id="rId34"/>
    <p:sldId id="283" r:id="rId35"/>
    <p:sldId id="286" r:id="rId36"/>
    <p:sldId id="284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656" autoAdjust="0"/>
    <p:restoredTop sz="92321" autoAdjust="0"/>
  </p:normalViewPr>
  <p:slideViewPr>
    <p:cSldViewPr>
      <p:cViewPr varScale="1">
        <p:scale>
          <a:sx n="68" d="100"/>
          <a:sy n="68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D5D1284-284D-4302-934A-26DB8EB0CA4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00AA58B-D0D1-4CB3-9F09-4D20DDDA007B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AA58B-D0D1-4CB3-9F09-4D20DDDA007B}" type="slidenum">
              <a:rPr lang="ar-IQ" smtClean="0"/>
              <a:pPr/>
              <a:t>26</a:t>
            </a:fld>
            <a:endParaRPr lang="ar-IQ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113400-2893-4006-A6EC-891C9DD0D129}" type="datetimeFigureOut">
              <a:rPr lang="ar-IQ" smtClean="0"/>
              <a:pPr/>
              <a:t>29/03/1439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3E05F9-8A72-4C6D-A241-2923D1DA7D77}" type="slidenum">
              <a:rPr lang="ar-IQ" smtClean="0"/>
              <a:pPr/>
              <a:t>‹#›</a:t>
            </a:fld>
            <a:endParaRPr lang="ar-IQ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798" y="2359406"/>
            <a:ext cx="8620156" cy="1569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Mechanics of Materials</a:t>
            </a:r>
          </a:p>
          <a:p>
            <a:pPr algn="ctr"/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Strength of Materials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5157629"/>
            <a:ext cx="8786842" cy="1200329"/>
          </a:xfrm>
          <a:prstGeom prst="rect">
            <a:avLst/>
          </a:prstGeom>
          <a:solidFill>
            <a:srgbClr val="FF3399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 rtl="0"/>
            <a:r>
              <a:rPr lang="en-US" sz="2400" b="1" dirty="0" smtClean="0"/>
              <a:t>Mechanics of Materials: by </a:t>
            </a:r>
            <a:r>
              <a:rPr lang="en-US" sz="2400" b="1" dirty="0" err="1" smtClean="0"/>
              <a:t>R.C.Hibbeler</a:t>
            </a:r>
            <a:r>
              <a:rPr lang="en-US" sz="2400" b="1" dirty="0" smtClean="0"/>
              <a:t>.</a:t>
            </a:r>
          </a:p>
          <a:p>
            <a:pPr algn="l" rtl="0"/>
            <a:r>
              <a:rPr lang="en-US" sz="2400" b="1" dirty="0" smtClean="0"/>
              <a:t>Strength of Materials: by Andrew </a:t>
            </a:r>
            <a:r>
              <a:rPr lang="en-US" sz="2400" b="1" dirty="0" err="1" smtClean="0"/>
              <a:t>Pytel</a:t>
            </a:r>
            <a:r>
              <a:rPr lang="en-US" sz="2400" b="1" dirty="0" smtClean="0"/>
              <a:t> and Ferdinand L. Singer.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4000504"/>
            <a:ext cx="6172200" cy="107721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Dr. Ola Adel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Structural Engineering</a:t>
            </a:r>
            <a:endParaRPr lang="ar-IQ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6710" y="285728"/>
            <a:ext cx="1071570" cy="144609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14290"/>
            <a:ext cx="421484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Al-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Mansour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University College    </a:t>
            </a:r>
          </a:p>
          <a:p>
            <a:pPr algn="ctr" rtl="0"/>
            <a:r>
              <a:rPr lang="ar-IQ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كلية المنصور الجامعة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Civil Engineering Department</a:t>
            </a:r>
          </a:p>
          <a:p>
            <a:pPr algn="ctr" rtl="0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Second Year 2017-2018</a:t>
            </a:r>
          </a:p>
          <a:p>
            <a:pPr algn="ctr" rtl="0"/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**Mechanics of Material**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t="49292" b="5510"/>
          <a:stretch>
            <a:fillRect/>
          </a:stretch>
        </p:blipFill>
        <p:spPr bwMode="auto">
          <a:xfrm>
            <a:off x="72594" y="71414"/>
            <a:ext cx="9000000" cy="67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14"/>
            <a:ext cx="821537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 t="40980" r="64478" b="8838"/>
          <a:stretch>
            <a:fillRect/>
          </a:stretch>
        </p:blipFill>
        <p:spPr bwMode="auto">
          <a:xfrm>
            <a:off x="5500694" y="1428736"/>
            <a:ext cx="280194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777475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Four different types of Loadings can be defied as: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3" name="Picture 15"/>
          <p:cNvPicPr>
            <a:picLocks noChangeAspect="1" noChangeArrowheads="1"/>
          </p:cNvPicPr>
          <p:nvPr/>
        </p:nvPicPr>
        <p:blipFill>
          <a:blip r:embed="rId2" cstate="print"/>
          <a:srcRect t="27927" b="19231"/>
          <a:stretch>
            <a:fillRect/>
          </a:stretch>
        </p:blipFill>
        <p:spPr bwMode="auto">
          <a:xfrm>
            <a:off x="142844" y="642918"/>
            <a:ext cx="8777382" cy="500066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871543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4"/>
            <a:ext cx="8429684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b="49344"/>
          <a:stretch>
            <a:fillRect/>
          </a:stretch>
        </p:blipFill>
        <p:spPr bwMode="auto">
          <a:xfrm>
            <a:off x="285720" y="285728"/>
            <a:ext cx="857256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t="50956"/>
          <a:stretch>
            <a:fillRect/>
          </a:stretch>
        </p:blipFill>
        <p:spPr bwMode="auto">
          <a:xfrm>
            <a:off x="142844" y="142852"/>
            <a:ext cx="8715436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 l="13496" t="9949" r="19690" b="56990"/>
          <a:stretch>
            <a:fillRect/>
          </a:stretch>
        </p:blipFill>
        <p:spPr bwMode="auto">
          <a:xfrm>
            <a:off x="3709999" y="1142984"/>
            <a:ext cx="3005141" cy="200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4" cstate="print"/>
          <a:srcRect l="37193" t="3482" r="38794" b="69602"/>
          <a:stretch>
            <a:fillRect/>
          </a:stretch>
        </p:blipFill>
        <p:spPr bwMode="auto">
          <a:xfrm>
            <a:off x="7000892" y="1000108"/>
            <a:ext cx="1714512" cy="241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b="44615"/>
          <a:stretch>
            <a:fillRect/>
          </a:stretch>
        </p:blipFill>
        <p:spPr bwMode="auto">
          <a:xfrm>
            <a:off x="285720" y="142852"/>
            <a:ext cx="8643966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214686"/>
            <a:ext cx="4943483" cy="244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t="55386"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714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/>
        </p:nvPicPr>
        <p:blipFill>
          <a:blip r:embed="rId2" cstate="print"/>
          <a:srcRect l="37925" t="10836" r="30463" b="46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1000" y="0"/>
            <a:ext cx="78486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6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Lecture 1</a:t>
            </a:r>
          </a:p>
        </p:txBody>
      </p:sp>
      <p:pic>
        <p:nvPicPr>
          <p:cNvPr id="1026" name="Picture 2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5258" y="0"/>
            <a:ext cx="1818742" cy="1809598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4686"/>
            <a:ext cx="1830629" cy="11494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90" y="71438"/>
            <a:ext cx="350043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496"/>
            <a:ext cx="6429388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0"/>
            <a:ext cx="5072066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214819"/>
            <a:ext cx="328611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t="8772"/>
          <a:stretch>
            <a:fillRect/>
          </a:stretch>
        </p:blipFill>
        <p:spPr bwMode="auto">
          <a:xfrm>
            <a:off x="357158" y="285728"/>
            <a:ext cx="850112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828680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42968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0"/>
            <a:ext cx="67532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 cstate="print"/>
          <a:srcRect b="54832"/>
          <a:stretch>
            <a:fillRect/>
          </a:stretch>
        </p:blipFill>
        <p:spPr bwMode="auto">
          <a:xfrm>
            <a:off x="357158" y="214290"/>
            <a:ext cx="854394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t="46134"/>
          <a:stretch>
            <a:fillRect/>
          </a:stretch>
        </p:blipFill>
        <p:spPr bwMode="auto">
          <a:xfrm>
            <a:off x="214282" y="214290"/>
            <a:ext cx="864399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t="8289"/>
          <a:stretch>
            <a:fillRect/>
          </a:stretch>
        </p:blipFill>
        <p:spPr bwMode="auto">
          <a:xfrm>
            <a:off x="285720" y="357166"/>
            <a:ext cx="842968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0"/>
            <a:ext cx="757242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928802"/>
            <a:ext cx="5857916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 l="36752" t="11628" r="18803" b="5814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3" cstate="print"/>
          <a:srcRect l="36842" t="16417" r="18947" b="5970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lum contrast="20000"/>
          </a:blip>
          <a:srcRect t="6624"/>
          <a:stretch>
            <a:fillRect/>
          </a:stretch>
        </p:blipFill>
        <p:spPr bwMode="auto">
          <a:xfrm>
            <a:off x="285720" y="142852"/>
            <a:ext cx="8572560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lum bright="10000" contrast="20000"/>
          </a:blip>
          <a:srcRect b="42629"/>
          <a:stretch>
            <a:fillRect/>
          </a:stretch>
        </p:blipFill>
        <p:spPr bwMode="auto">
          <a:xfrm>
            <a:off x="285720" y="214290"/>
            <a:ext cx="857256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lum bright="10000" contrast="20000"/>
          </a:blip>
          <a:srcRect t="56450"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lum bright="10000" contrast="20000"/>
          </a:blip>
          <a:srcRect t="1623" b="7116"/>
          <a:stretch>
            <a:fillRect/>
          </a:stretch>
        </p:blipFill>
        <p:spPr bwMode="auto">
          <a:xfrm>
            <a:off x="1857356" y="142852"/>
            <a:ext cx="5800747" cy="662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71543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71543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4475" y="71414"/>
            <a:ext cx="5986483" cy="6677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786182" y="214290"/>
            <a:ext cx="168988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Strain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2" cstate="print"/>
          <a:srcRect t="12679"/>
          <a:stretch>
            <a:fillRect/>
          </a:stretch>
        </p:blipFill>
        <p:spPr bwMode="auto">
          <a:xfrm>
            <a:off x="214282" y="1285860"/>
            <a:ext cx="871543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3643314"/>
            <a:ext cx="542925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 cstate="print"/>
          <a:srcRect l="36937" t="16426" r="18919" b="11554"/>
          <a:stretch>
            <a:fillRect/>
          </a:stretch>
        </p:blipFill>
        <p:spPr bwMode="auto">
          <a:xfrm>
            <a:off x="0" y="0"/>
            <a:ext cx="51435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C:\Documents and Settings\Computer\Desktop\New Folder\FB_IMG_14754395444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0"/>
            <a:ext cx="40004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6" y="714380"/>
            <a:ext cx="885828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>
            <a:lum bright="10000" contrast="20000"/>
          </a:blip>
          <a:srcRect l="2648" t="5824" r="7477" b="4213"/>
          <a:stretch>
            <a:fillRect/>
          </a:stretch>
        </p:blipFill>
        <p:spPr bwMode="auto">
          <a:xfrm>
            <a:off x="1824037" y="-28575"/>
            <a:ext cx="5495925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t="6366"/>
          <a:stretch>
            <a:fillRect/>
          </a:stretch>
        </p:blipFill>
        <p:spPr bwMode="auto">
          <a:xfrm>
            <a:off x="1514475" y="66675"/>
            <a:ext cx="6115050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50112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4475" y="90487"/>
            <a:ext cx="6115050" cy="667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64399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64399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3214686"/>
            <a:ext cx="542928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71543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mputer\Desktop\New Folder\eras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714488"/>
            <a:ext cx="1765565" cy="1692000"/>
          </a:xfrm>
          <a:prstGeom prst="rect">
            <a:avLst/>
          </a:prstGeom>
          <a:noFill/>
        </p:spPr>
      </p:pic>
      <p:pic>
        <p:nvPicPr>
          <p:cNvPr id="1027" name="Picture 3" descr="C:\Documents and Settings\Computer\Desktop\New Folder\item_XL_7146391_5246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488"/>
            <a:ext cx="1857356" cy="1666314"/>
          </a:xfrm>
          <a:prstGeom prst="rect">
            <a:avLst/>
          </a:prstGeom>
          <a:noFill/>
        </p:spPr>
      </p:pic>
      <p:pic>
        <p:nvPicPr>
          <p:cNvPr id="1028" name="Picture 4" descr="C:\Documents and Settings\Computer\Desktop\New Folder\large-Ruller-0-1347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500442" cy="1726885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029" name="Picture 5" descr="C:\Documents and Settings\Computer\Desktop\New Folder\FB_IMG_14289382608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9743" y="0"/>
            <a:ext cx="2000951" cy="3643314"/>
          </a:xfrm>
          <a:prstGeom prst="rect">
            <a:avLst/>
          </a:prstGeom>
          <a:noFill/>
        </p:spPr>
      </p:pic>
      <p:pic>
        <p:nvPicPr>
          <p:cNvPr id="1030" name="Picture 6" descr="C:\Documents and Settings\Computer\Desktop\New Folder\e9328ed979a60c4ab8ac5f176fe55676-1125x1000.jpg"/>
          <p:cNvPicPr>
            <a:picLocks noChangeAspect="1" noChangeArrowheads="1"/>
          </p:cNvPicPr>
          <p:nvPr/>
        </p:nvPicPr>
        <p:blipFill>
          <a:blip r:embed="rId6" cstate="print"/>
          <a:srcRect t="13138" b="12409"/>
          <a:stretch>
            <a:fillRect/>
          </a:stretch>
        </p:blipFill>
        <p:spPr bwMode="auto">
          <a:xfrm>
            <a:off x="5473910" y="0"/>
            <a:ext cx="3670090" cy="3643314"/>
          </a:xfrm>
          <a:prstGeom prst="rect">
            <a:avLst/>
          </a:prstGeom>
          <a:noFill/>
        </p:spPr>
      </p:pic>
      <p:pic>
        <p:nvPicPr>
          <p:cNvPr id="1031" name="Picture 7" descr="C:\Documents and Settings\Computer\Desktop\New Folder\المزواة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3643315"/>
            <a:ext cx="5628733" cy="3214686"/>
          </a:xfrm>
          <a:prstGeom prst="rect">
            <a:avLst/>
          </a:prstGeom>
          <a:noFill/>
        </p:spPr>
      </p:pic>
      <p:pic>
        <p:nvPicPr>
          <p:cNvPr id="1032" name="Picture 8" descr="C:\Documents and Settings\Computer\Desktop\251527_012456389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" y="3286125"/>
            <a:ext cx="3492000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1167913_981144825259583_308878119306816824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14290"/>
            <a:ext cx="8386200" cy="6429420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كتب وشغلات\pic\Punching_Shear_Com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0"/>
            <a:ext cx="4500575" cy="4062683"/>
          </a:xfrm>
          <a:prstGeom prst="rect">
            <a:avLst/>
          </a:prstGeom>
          <a:noFill/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000504"/>
            <a:ext cx="7358082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857232"/>
            <a:ext cx="1928826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1">
            <a:spAutoFit/>
          </a:bodyPr>
          <a:lstStyle/>
          <a:p>
            <a:pPr algn="ctr"/>
            <a:r>
              <a:rPr lang="en-US" sz="4800" b="1" dirty="0" smtClean="0"/>
              <a:t>shear</a:t>
            </a:r>
            <a:endParaRPr lang="ar-IQ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7655" y="15875"/>
            <a:ext cx="602869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 t="18773" b="3551"/>
          <a:stretch>
            <a:fillRect/>
          </a:stretch>
        </p:blipFill>
        <p:spPr bwMode="auto">
          <a:xfrm>
            <a:off x="1000100" y="785794"/>
            <a:ext cx="7087635" cy="2076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0"/>
            <a:ext cx="4206763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000372"/>
            <a:ext cx="7036880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252</TotalTime>
  <Words>65</Words>
  <Application>Microsoft Office PowerPoint</Application>
  <PresentationFormat>On-screen Show (4:3)</PresentationFormat>
  <Paragraphs>16</Paragraphs>
  <Slides>49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8" baseType="lpstr">
      <vt:lpstr>Aharoni</vt:lpstr>
      <vt:lpstr>Arial</vt:lpstr>
      <vt:lpstr>Calibri</vt:lpstr>
      <vt:lpstr>Constantia</vt:lpstr>
      <vt:lpstr>Garamond</vt:lpstr>
      <vt:lpstr>Majalla UI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ola</dc:creator>
  <cp:lastModifiedBy>mom</cp:lastModifiedBy>
  <cp:revision>73</cp:revision>
  <dcterms:created xsi:type="dcterms:W3CDTF">2015-09-26T22:51:31Z</dcterms:created>
  <dcterms:modified xsi:type="dcterms:W3CDTF">2017-12-17T00:35:36Z</dcterms:modified>
</cp:coreProperties>
</file>